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6" r:id="rId2"/>
    <p:sldId id="257" r:id="rId3"/>
    <p:sldId id="258" r:id="rId4"/>
    <p:sldId id="260" r:id="rId5"/>
    <p:sldId id="259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-199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06765D-E973-43C8-97D9-8ABD3221BC03}" type="datetimeFigureOut">
              <a:rPr lang="pt-PT" smtClean="0"/>
              <a:pPr/>
              <a:t>14-09-2009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 smtClean="0"/>
              <a:t>Clique para editar os estilos</a:t>
            </a:r>
          </a:p>
          <a:p>
            <a:pPr lvl="1"/>
            <a:r>
              <a:rPr lang="pt-PT" smtClean="0"/>
              <a:t>Segundo nível</a:t>
            </a:r>
          </a:p>
          <a:p>
            <a:pPr lvl="2"/>
            <a:r>
              <a:rPr lang="pt-PT" smtClean="0"/>
              <a:t>Terceiro nível</a:t>
            </a:r>
          </a:p>
          <a:p>
            <a:pPr lvl="3"/>
            <a:r>
              <a:rPr lang="pt-PT" smtClean="0"/>
              <a:t>Quarto nível</a:t>
            </a:r>
          </a:p>
          <a:p>
            <a:pPr lvl="4"/>
            <a:r>
              <a:rPr lang="pt-PT" smtClean="0"/>
              <a:t>Quinto nível</a:t>
            </a:r>
            <a:endParaRPr lang="pt-PT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EA3B1B-78CD-4DF5-9C9D-2FA37D88F9E3}" type="slidenum">
              <a:rPr lang="pt-PT" smtClean="0"/>
              <a:pPr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PT" dirty="0" smtClean="0"/>
              <a:t>“ As Páginas de nota são páginas impressas que apresentam as notas do autor debaixo do diapositivo.</a:t>
            </a:r>
          </a:p>
          <a:p>
            <a:r>
              <a:rPr lang="pt-PT" dirty="0" smtClean="0"/>
              <a:t>Este modo de visualização serve para acrescentar apontamentos sobre o conteúdo do Diapositivo. Para facilitar apresentação  ou lembrar informação a dizer á audiência.</a:t>
            </a:r>
          </a:p>
          <a:p>
            <a:r>
              <a:rPr lang="pt-PT" dirty="0" smtClean="0"/>
              <a:t>Depois de criar a apresentação acrescente todas as notas que lhe sejam úteis a cada diapositivo, imprima as páginas de notas.</a:t>
            </a:r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A3B1B-78CD-4DF5-9C9D-2FA37D88F9E3}" type="slidenum">
              <a:rPr lang="pt-PT" smtClean="0"/>
              <a:pPr/>
              <a:t>7</a:t>
            </a:fld>
            <a:endParaRPr lang="pt-P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Marcador de Posição da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25852B-FF4A-4AB2-BD91-D055634745EC}" type="datetimeFigureOut">
              <a:rPr lang="pt-PT" smtClean="0"/>
              <a:pPr/>
              <a:t>14-09-2009</a:t>
            </a:fld>
            <a:endParaRPr lang="pt-PT" dirty="0"/>
          </a:p>
        </p:txBody>
      </p:sp>
      <p:sp>
        <p:nvSpPr>
          <p:cNvPr id="17" name="Marcador de Posição do Rodap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 dirty="0"/>
          </a:p>
        </p:txBody>
      </p:sp>
      <p:sp>
        <p:nvSpPr>
          <p:cNvPr id="29" name="Marcador de Posição do Número do Diapositivo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C0907F-34D5-4B6F-96C4-D8BA44887770}" type="slidenum">
              <a:rPr lang="pt-PT" smtClean="0"/>
              <a:pPr/>
              <a:t>‹nº›</a:t>
            </a:fld>
            <a:endParaRPr lang="pt-PT" dirty="0"/>
          </a:p>
        </p:txBody>
      </p:sp>
      <p:sp>
        <p:nvSpPr>
          <p:cNvPr id="32" name="Rectângulo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Rectângulo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ctângulo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ctângulo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Rectângulo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PT" smtClean="0"/>
              <a:t>Faça clique para editar o estilo</a:t>
            </a:r>
            <a:endParaRPr kumimoji="0" lang="en-US"/>
          </a:p>
        </p:txBody>
      </p:sp>
      <p:sp>
        <p:nvSpPr>
          <p:cNvPr id="56" name="Rectângulo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Rectângulo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Rectângulo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Rectângulo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25852B-FF4A-4AB2-BD91-D055634745EC}" type="datetimeFigureOut">
              <a:rPr lang="pt-PT" smtClean="0"/>
              <a:pPr/>
              <a:t>14-09-2009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C0907F-34D5-4B6F-96C4-D8BA44887770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25852B-FF4A-4AB2-BD91-D055634745EC}" type="datetimeFigureOut">
              <a:rPr lang="pt-PT" smtClean="0"/>
              <a:pPr/>
              <a:t>14-09-2009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C0907F-34D5-4B6F-96C4-D8BA44887770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c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25852B-FF4A-4AB2-BD91-D055634745EC}" type="datetimeFigureOut">
              <a:rPr lang="pt-PT" smtClean="0"/>
              <a:pPr/>
              <a:t>14-09-2009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C0907F-34D5-4B6F-96C4-D8BA44887770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a liv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Forma liv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Forma liv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Forma liv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Forma liv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Forma liv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Forma liv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Forma liv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Forma liv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Forma liv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Forma liv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Forma liv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Forma liv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Forma liv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Forma liv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25852B-FF4A-4AB2-BD91-D055634745EC}" type="datetimeFigureOut">
              <a:rPr lang="pt-PT" smtClean="0"/>
              <a:pPr/>
              <a:t>14-09-2009</a:t>
            </a:fld>
            <a:endParaRPr lang="pt-PT" dirty="0"/>
          </a:p>
        </p:txBody>
      </p:sp>
      <p:sp>
        <p:nvSpPr>
          <p:cNvPr id="5" name="Marcador de Posição do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 dirty="0"/>
          </a:p>
        </p:txBody>
      </p:sp>
      <p:sp>
        <p:nvSpPr>
          <p:cNvPr id="6" name="Marcador de Posição do Número do Diapositivo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C0907F-34D5-4B6F-96C4-D8BA44887770}" type="slidenum">
              <a:rPr lang="pt-PT" smtClean="0"/>
              <a:pPr/>
              <a:t>‹nº›</a:t>
            </a:fld>
            <a:endParaRPr lang="pt-PT" dirty="0"/>
          </a:p>
        </p:txBody>
      </p:sp>
      <p:sp>
        <p:nvSpPr>
          <p:cNvPr id="7" name="Rectângulo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8" name="Rectângulo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ângulo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ângulo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ângulo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ângulo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e Conteúdo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25852B-FF4A-4AB2-BD91-D055634745EC}" type="datetimeFigureOut">
              <a:rPr lang="pt-PT" smtClean="0"/>
              <a:pPr/>
              <a:t>14-09-2009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C0907F-34D5-4B6F-96C4-D8BA44887770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ângulo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5" name="Marcador de Posição de Conteúdo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6" name="Marcador de Posição de Conteúdo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7" name="Marcador de Posição d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25852B-FF4A-4AB2-BD91-D055634745EC}" type="datetimeFigureOut">
              <a:rPr lang="pt-PT" smtClean="0"/>
              <a:pPr/>
              <a:t>14-09-2009</a:t>
            </a:fld>
            <a:endParaRPr lang="pt-PT" dirty="0"/>
          </a:p>
        </p:txBody>
      </p:sp>
      <p:sp>
        <p:nvSpPr>
          <p:cNvPr id="8" name="Marcador de Posição do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 dirty="0"/>
          </a:p>
        </p:txBody>
      </p:sp>
      <p:sp>
        <p:nvSpPr>
          <p:cNvPr id="9" name="Marcador de Posição do Número do Diapositivo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C0907F-34D5-4B6F-96C4-D8BA44887770}" type="slidenum">
              <a:rPr lang="pt-PT" smtClean="0"/>
              <a:pPr/>
              <a:t>‹nº›</a:t>
            </a:fld>
            <a:endParaRPr lang="pt-PT" dirty="0"/>
          </a:p>
        </p:txBody>
      </p:sp>
      <p:sp>
        <p:nvSpPr>
          <p:cNvPr id="16" name="Rectângulo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ângulo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ctângulo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Rectângulo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ctângulo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ctângulo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ctângulo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Rectângulo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ctângulo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25852B-FF4A-4AB2-BD91-D055634745EC}" type="datetimeFigureOut">
              <a:rPr lang="pt-PT" smtClean="0"/>
              <a:pPr/>
              <a:t>14-09-2009</a:t>
            </a:fld>
            <a:endParaRPr lang="pt-PT" dirty="0"/>
          </a:p>
        </p:txBody>
      </p:sp>
      <p:sp>
        <p:nvSpPr>
          <p:cNvPr id="4" name="Marcador de Posição do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 dirty="0"/>
          </a:p>
        </p:txBody>
      </p:sp>
      <p:sp>
        <p:nvSpPr>
          <p:cNvPr id="5" name="Marcador de Posição do Número do Diapositivo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C0907F-34D5-4B6F-96C4-D8BA44887770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25852B-FF4A-4AB2-BD91-D055634745EC}" type="datetimeFigureOut">
              <a:rPr lang="pt-PT" smtClean="0"/>
              <a:pPr/>
              <a:t>14-09-2009</a:t>
            </a:fld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C0907F-34D5-4B6F-96C4-D8BA44887770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o Texto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sp>
        <p:nvSpPr>
          <p:cNvPr id="4" name="Marcador de Posição de Conteúdo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PT" smtClean="0"/>
              <a:t>Clique para editar os estilos</a:t>
            </a:r>
          </a:p>
          <a:p>
            <a:pPr lvl="1" eaLnBrk="1" latinLnBrk="0" hangingPunct="1"/>
            <a:r>
              <a:rPr lang="pt-PT" smtClean="0"/>
              <a:t>Segundo nível</a:t>
            </a:r>
          </a:p>
          <a:p>
            <a:pPr lvl="2" eaLnBrk="1" latinLnBrk="0" hangingPunct="1"/>
            <a:r>
              <a:rPr lang="pt-PT" smtClean="0"/>
              <a:t>Terceiro nível</a:t>
            </a:r>
          </a:p>
          <a:p>
            <a:pPr lvl="3" eaLnBrk="1" latinLnBrk="0" hangingPunct="1"/>
            <a:r>
              <a:rPr lang="pt-PT" smtClean="0"/>
              <a:t>Quarto nível</a:t>
            </a:r>
          </a:p>
          <a:p>
            <a:pPr lvl="4" eaLnBrk="1" latinLnBrk="0" hangingPunct="1"/>
            <a:r>
              <a:rPr lang="pt-PT" smtClean="0"/>
              <a:t>Quinto nível</a:t>
            </a:r>
            <a:endParaRPr kumimoji="0" lang="en-US"/>
          </a:p>
        </p:txBody>
      </p: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225852B-FF4A-4AB2-BD91-D055634745EC}" type="datetimeFigureOut">
              <a:rPr lang="pt-PT" smtClean="0"/>
              <a:pPr/>
              <a:t>14-09-2009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0C0907F-34D5-4B6F-96C4-D8BA44887770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ângulo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Conexão recta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upo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exão recta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xão recta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xão recta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3" name="Marcador de Posição da Imagem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PT" dirty="0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Marcador de Posição do Texto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</p:txBody>
      </p:sp>
      <p:grpSp>
        <p:nvGrpSpPr>
          <p:cNvPr id="14" name="Grupo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exão recta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xão recta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xão recta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o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exão recta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xão recta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xão recta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Marcador de Posição da Data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B225852B-FF4A-4AB2-BD91-D055634745EC}" type="datetimeFigureOut">
              <a:rPr lang="pt-PT" smtClean="0"/>
              <a:pPr/>
              <a:t>14-09-2009</a:t>
            </a:fld>
            <a:endParaRPr lang="pt-PT" dirty="0"/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pt-PT" dirty="0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E0C0907F-34D5-4B6F-96C4-D8BA44887770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ângulo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ctângulo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ctângulo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ctângulo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ctângulo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ctângulo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ctângulo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ctângulo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ctângulo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Marcador de Posição do Título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pt-PT" smtClean="0"/>
              <a:t>Clique para editar o estilo</a:t>
            </a:r>
            <a:endParaRPr kumimoji="0" lang="en-US"/>
          </a:p>
        </p:txBody>
      </p:sp>
      <p:sp>
        <p:nvSpPr>
          <p:cNvPr id="13" name="Marcador de Posição do Texto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PT" smtClean="0"/>
              <a:t>Clique para editar os estilos</a:t>
            </a:r>
          </a:p>
          <a:p>
            <a:pPr lvl="1" eaLnBrk="1" latinLnBrk="0" hangingPunct="1"/>
            <a:r>
              <a:rPr kumimoji="0" lang="pt-PT" smtClean="0"/>
              <a:t>Segundo nível</a:t>
            </a:r>
          </a:p>
          <a:p>
            <a:pPr lvl="2" eaLnBrk="1" latinLnBrk="0" hangingPunct="1"/>
            <a:r>
              <a:rPr kumimoji="0" lang="pt-PT" smtClean="0"/>
              <a:t>Terceiro nível</a:t>
            </a:r>
          </a:p>
          <a:p>
            <a:pPr lvl="3" eaLnBrk="1" latinLnBrk="0" hangingPunct="1"/>
            <a:r>
              <a:rPr kumimoji="0" lang="pt-PT" smtClean="0"/>
              <a:t>Quarto nível</a:t>
            </a:r>
          </a:p>
          <a:p>
            <a:pPr lvl="4" eaLnBrk="1" latinLnBrk="0" hangingPunct="1"/>
            <a:r>
              <a:rPr kumimoji="0" lang="pt-PT" smtClean="0"/>
              <a:t>Quinto nível</a:t>
            </a:r>
            <a:endParaRPr kumimoji="0" lang="en-US"/>
          </a:p>
        </p:txBody>
      </p:sp>
      <p:sp>
        <p:nvSpPr>
          <p:cNvPr id="14" name="Marcador de Posição da Data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225852B-FF4A-4AB2-BD91-D055634745EC}" type="datetimeFigureOut">
              <a:rPr lang="pt-PT" smtClean="0"/>
              <a:pPr/>
              <a:t>14-09-2009</a:t>
            </a:fld>
            <a:endParaRPr lang="pt-PT" dirty="0"/>
          </a:p>
        </p:txBody>
      </p:sp>
      <p:sp>
        <p:nvSpPr>
          <p:cNvPr id="3" name="Marcador de Posição do Rodapé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pt-PT" dirty="0"/>
          </a:p>
        </p:txBody>
      </p:sp>
      <p:sp>
        <p:nvSpPr>
          <p:cNvPr id="23" name="Marcador de Posição do Número do Diapositivo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E0C0907F-34D5-4B6F-96C4-D8BA44887770}" type="slidenum">
              <a:rPr lang="pt-PT" smtClean="0"/>
              <a:pPr/>
              <a:t>‹nº›</a:t>
            </a:fld>
            <a:endParaRPr lang="pt-P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ctrTitle"/>
          </p:nvPr>
        </p:nvSpPr>
        <p:spPr>
          <a:xfrm>
            <a:off x="785786" y="500042"/>
            <a:ext cx="7772400" cy="1975104"/>
          </a:xfrm>
        </p:spPr>
        <p:txBody>
          <a:bodyPr/>
          <a:lstStyle/>
          <a:p>
            <a:r>
              <a:rPr lang="pt-PT" dirty="0" err="1" smtClean="0"/>
              <a:t>MegaExpansão</a:t>
            </a:r>
            <a:r>
              <a:rPr lang="pt-PT" dirty="0" smtClean="0"/>
              <a:t> - Técnico Informático de Sistemas</a:t>
            </a:r>
            <a:endParaRPr lang="pt-PT" dirty="0"/>
          </a:p>
        </p:txBody>
      </p:sp>
      <p:sp>
        <p:nvSpPr>
          <p:cNvPr id="5" name="Subtítulo 4"/>
          <p:cNvSpPr>
            <a:spLocks noGrp="1"/>
          </p:cNvSpPr>
          <p:nvPr>
            <p:ph type="subTitle" idx="1"/>
          </p:nvPr>
        </p:nvSpPr>
        <p:spPr>
          <a:xfrm>
            <a:off x="928662" y="3143248"/>
            <a:ext cx="7772400" cy="1508760"/>
          </a:xfrm>
        </p:spPr>
        <p:txBody>
          <a:bodyPr/>
          <a:lstStyle/>
          <a:p>
            <a:r>
              <a:rPr lang="pt-PT" dirty="0" smtClean="0"/>
              <a:t>Utilitário Gráfico: Microsoft PowerPoint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 que é o PowerPoint ?</a:t>
            </a:r>
            <a:endParaRPr lang="pt-PT" dirty="0"/>
          </a:p>
        </p:txBody>
      </p:sp>
      <p:sp>
        <p:nvSpPr>
          <p:cNvPr id="4" name="Subtítulo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pt-PT" dirty="0" smtClean="0"/>
              <a:t> Apresentador gráfico, que permite fazer apresentações multimédia no computador.</a:t>
            </a:r>
          </a:p>
          <a:p>
            <a:pPr>
              <a:buFont typeface="Arial" pitchFamily="34" charset="0"/>
              <a:buChar char="•"/>
            </a:pPr>
            <a:r>
              <a:rPr lang="pt-PT" dirty="0" smtClean="0"/>
              <a:t>Apresentação de diapositivos ( Slide Show)</a:t>
            </a:r>
          </a:p>
          <a:p>
            <a:pPr>
              <a:buFont typeface="Arial" pitchFamily="34" charset="0"/>
              <a:buChar char="•"/>
            </a:pPr>
            <a:r>
              <a:rPr lang="pt-PT" dirty="0" smtClean="0"/>
              <a:t>Forma atractiva de comunicar.</a:t>
            </a:r>
          </a:p>
          <a:p>
            <a:pPr>
              <a:buFont typeface="Arial" pitchFamily="34" charset="0"/>
              <a:buChar char="•"/>
            </a:pPr>
            <a:r>
              <a:rPr lang="pt-PT" dirty="0" smtClean="0"/>
              <a:t>Animação de textos e objectos.</a:t>
            </a:r>
            <a:endParaRPr lang="pt-P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O que podemos fazer com o </a:t>
            </a:r>
            <a:r>
              <a:rPr lang="pt-PT" dirty="0" smtClean="0"/>
              <a:t>PowerPoint </a:t>
            </a:r>
            <a:r>
              <a:rPr lang="pt-PT" dirty="0" smtClean="0"/>
              <a:t>?</a:t>
            </a:r>
            <a:endParaRPr lang="pt-PT" dirty="0"/>
          </a:p>
        </p:txBody>
      </p:sp>
      <p:sp>
        <p:nvSpPr>
          <p:cNvPr id="5" name="Subtítulo 4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pt-PT" dirty="0" smtClean="0"/>
              <a:t> Criar apresentações dinâmicas em ecrã.</a:t>
            </a:r>
          </a:p>
          <a:p>
            <a:pPr>
              <a:buFont typeface="Arial" pitchFamily="34" charset="0"/>
              <a:buChar char="•"/>
            </a:pPr>
            <a:r>
              <a:rPr lang="pt-PT" dirty="0" smtClean="0"/>
              <a:t> Criar transparências para projectar.</a:t>
            </a:r>
          </a:p>
          <a:p>
            <a:pPr>
              <a:buFont typeface="Arial" pitchFamily="34" charset="0"/>
              <a:buChar char="•"/>
            </a:pPr>
            <a:r>
              <a:rPr lang="pt-PT" dirty="0" smtClean="0"/>
              <a:t> Criar diagramas poderosos e dinâmicos.</a:t>
            </a:r>
          </a:p>
          <a:p>
            <a:pPr>
              <a:buFont typeface="Arial" pitchFamily="34" charset="0"/>
              <a:buChar char="•"/>
            </a:pPr>
            <a:r>
              <a:rPr lang="pt-PT" dirty="0" smtClean="0"/>
              <a:t> Imprimir em papel as apresentações gráficas.</a:t>
            </a:r>
          </a:p>
          <a:p>
            <a:pPr>
              <a:buFont typeface="Arial" pitchFamily="34" charset="0"/>
              <a:buChar char="•"/>
            </a:pPr>
            <a:r>
              <a:rPr lang="pt-PT" dirty="0" smtClean="0"/>
              <a:t> Usar temas personalizados para montar apresentações mais rapidamente.</a:t>
            </a:r>
          </a:p>
          <a:p>
            <a:pPr>
              <a:buFont typeface="Arial" pitchFamily="34" charset="0"/>
              <a:buChar char="•"/>
            </a:pPr>
            <a:r>
              <a:rPr lang="pt-PT" dirty="0" smtClean="0"/>
              <a:t>Imprimir em papel as apresentações.</a:t>
            </a:r>
          </a:p>
          <a:p>
            <a:pPr>
              <a:buFont typeface="Arial" pitchFamily="34" charset="0"/>
              <a:buChar char="•"/>
            </a:pPr>
            <a:r>
              <a:rPr lang="pt-PT" dirty="0" smtClean="0"/>
              <a:t>Criar apresentação compactada em CD.</a:t>
            </a:r>
          </a:p>
          <a:p>
            <a:pPr>
              <a:buFont typeface="Arial" pitchFamily="34" charset="0"/>
              <a:buChar char="•"/>
            </a:pPr>
            <a:r>
              <a:rPr lang="pt-PT" dirty="0" smtClean="0"/>
              <a:t>Apresentar um trabalho de modo  atraente e cativante ao público.</a:t>
            </a:r>
            <a:endParaRPr lang="pt-P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Criação de uma Apresentação a partir de um tema pré-definido</a:t>
            </a:r>
            <a:endParaRPr lang="pt-PT" dirty="0"/>
          </a:p>
        </p:txBody>
      </p:sp>
      <p:sp>
        <p:nvSpPr>
          <p:cNvPr id="5" name="Subtítulo 4"/>
          <p:cNvSpPr>
            <a:spLocks noGrp="1"/>
          </p:cNvSpPr>
          <p:nvPr>
            <p:ph idx="1"/>
          </p:nvPr>
        </p:nvSpPr>
        <p:spPr>
          <a:xfrm>
            <a:off x="928662" y="3000372"/>
            <a:ext cx="7772400" cy="3069436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pt-PT" dirty="0" smtClean="0"/>
              <a:t>Escolher a estrutura de Apresentação.</a:t>
            </a:r>
          </a:p>
          <a:p>
            <a:pPr marL="457200" indent="-457200">
              <a:buFont typeface="+mj-lt"/>
              <a:buAutoNum type="arabicPeriod"/>
            </a:pPr>
            <a:r>
              <a:rPr lang="pt-PT" dirty="0" smtClean="0"/>
              <a:t>Definir o esquema do diapositivo.</a:t>
            </a:r>
          </a:p>
          <a:p>
            <a:pPr marL="457200" indent="-457200">
              <a:buFont typeface="+mj-lt"/>
              <a:buAutoNum type="arabicPeriod"/>
            </a:pPr>
            <a:r>
              <a:rPr lang="pt-PT" dirty="0" smtClean="0"/>
              <a:t>Adicionar diapositivos</a:t>
            </a:r>
          </a:p>
          <a:p>
            <a:pPr marL="457200" indent="-457200">
              <a:buFont typeface="+mj-lt"/>
              <a:buAutoNum type="arabicPeriod"/>
            </a:pPr>
            <a:r>
              <a:rPr lang="pt-PT" dirty="0" smtClean="0"/>
              <a:t>Introduzir o texto.</a:t>
            </a:r>
          </a:p>
          <a:p>
            <a:pPr marL="457200" indent="-457200">
              <a:buFont typeface="+mj-lt"/>
              <a:buAutoNum type="arabicPeriod"/>
            </a:pPr>
            <a:r>
              <a:rPr lang="pt-PT" dirty="0" smtClean="0"/>
              <a:t>Formatar tema.</a:t>
            </a:r>
            <a:endParaRPr lang="pt-P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ítulo 5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1559614"/>
          </a:xfrm>
        </p:spPr>
        <p:txBody>
          <a:bodyPr/>
          <a:lstStyle/>
          <a:p>
            <a:r>
              <a:rPr lang="pt-PT" dirty="0" smtClean="0"/>
              <a:t>Objectivos de uma Apresentação</a:t>
            </a:r>
            <a:endParaRPr lang="pt-PT" dirty="0"/>
          </a:p>
        </p:txBody>
      </p:sp>
      <p:sp>
        <p:nvSpPr>
          <p:cNvPr id="7" name="Subtítulo 6"/>
          <p:cNvSpPr>
            <a:spLocks noGrp="1"/>
          </p:cNvSpPr>
          <p:nvPr>
            <p:ph idx="1"/>
          </p:nvPr>
        </p:nvSpPr>
        <p:spPr>
          <a:xfrm>
            <a:off x="914400" y="2643182"/>
            <a:ext cx="7772400" cy="3712378"/>
          </a:xfrm>
        </p:spPr>
        <p:txBody>
          <a:bodyPr>
            <a:normAutofit/>
          </a:bodyPr>
          <a:lstStyle/>
          <a:p>
            <a:pPr>
              <a:buFont typeface="Arial" pitchFamily="34" charset="0"/>
              <a:buChar char="•"/>
            </a:pPr>
            <a:r>
              <a:rPr lang="pt-PT" dirty="0" smtClean="0"/>
              <a:t>Identificar o Assunto da Apresentação.</a:t>
            </a:r>
          </a:p>
          <a:p>
            <a:pPr>
              <a:buFont typeface="Arial" pitchFamily="34" charset="0"/>
              <a:buChar char="•"/>
            </a:pPr>
            <a:r>
              <a:rPr lang="pt-PT" dirty="0" smtClean="0"/>
              <a:t>Definir os objectivos desse Assunto.</a:t>
            </a:r>
          </a:p>
          <a:p>
            <a:pPr>
              <a:buFont typeface="Arial" pitchFamily="34" charset="0"/>
              <a:buChar char="•"/>
            </a:pPr>
            <a:r>
              <a:rPr lang="pt-PT" dirty="0" smtClean="0"/>
              <a:t>Resumir as ideias-chave.</a:t>
            </a:r>
          </a:p>
          <a:p>
            <a:pPr>
              <a:buFont typeface="Arial" pitchFamily="34" charset="0"/>
              <a:buChar char="•"/>
            </a:pPr>
            <a:r>
              <a:rPr lang="pt-PT" dirty="0" smtClean="0"/>
              <a:t>Planificar o Assunto.</a:t>
            </a:r>
          </a:p>
          <a:p>
            <a:pPr>
              <a:buFont typeface="Arial" pitchFamily="34" charset="0"/>
              <a:buChar char="•"/>
            </a:pPr>
            <a:r>
              <a:rPr lang="pt-PT" dirty="0" smtClean="0"/>
              <a:t>Desenvolver o Assunto.</a:t>
            </a:r>
          </a:p>
          <a:p>
            <a:pPr>
              <a:buFont typeface="Arial" pitchFamily="34" charset="0"/>
              <a:buChar char="•"/>
            </a:pPr>
            <a:r>
              <a:rPr lang="pt-PT" dirty="0" smtClean="0"/>
              <a:t>Concluir e resumir o Assunto.</a:t>
            </a:r>
          </a:p>
          <a:p>
            <a:endParaRPr lang="pt-P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Regras para elaborar a apresentação</a:t>
            </a:r>
            <a:endParaRPr lang="pt-PT" dirty="0"/>
          </a:p>
        </p:txBody>
      </p:sp>
      <p:sp>
        <p:nvSpPr>
          <p:cNvPr id="5" name="Subtítulo 4"/>
          <p:cNvSpPr>
            <a:spLocks noGrp="1"/>
          </p:cNvSpPr>
          <p:nvPr>
            <p:ph idx="1"/>
          </p:nvPr>
        </p:nvSpPr>
        <p:spPr>
          <a:xfrm>
            <a:off x="914400" y="2214554"/>
            <a:ext cx="7772400" cy="4141006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pt-PT" dirty="0" smtClean="0"/>
              <a:t>Os textos apresentados não devem ser lidos pelo apresentador.</a:t>
            </a:r>
          </a:p>
          <a:p>
            <a:pPr marL="457200" indent="-457200">
              <a:buFont typeface="+mj-lt"/>
              <a:buAutoNum type="arabicPeriod"/>
            </a:pPr>
            <a:r>
              <a:rPr lang="pt-PT" dirty="0" smtClean="0"/>
              <a:t>Ilustrar apresentação.</a:t>
            </a:r>
          </a:p>
          <a:p>
            <a:pPr marL="457200" indent="-457200">
              <a:buFont typeface="+mj-lt"/>
              <a:buAutoNum type="arabicPeriod"/>
            </a:pPr>
            <a:r>
              <a:rPr lang="pt-PT" dirty="0" smtClean="0"/>
              <a:t>Usar linguagem simples e objectiva.</a:t>
            </a:r>
          </a:p>
          <a:p>
            <a:pPr marL="457200" indent="-457200">
              <a:buFont typeface="+mj-lt"/>
              <a:buAutoNum type="arabicPeriod"/>
            </a:pPr>
            <a:r>
              <a:rPr lang="pt-PT" dirty="0" smtClean="0"/>
              <a:t>Apresentar dados que fundamentam a apresentação.</a:t>
            </a:r>
          </a:p>
          <a:p>
            <a:pPr marL="457200" indent="-457200">
              <a:buFont typeface="+mj-lt"/>
              <a:buAutoNum type="arabicPeriod"/>
            </a:pPr>
            <a:r>
              <a:rPr lang="pt-PT" dirty="0" smtClean="0"/>
              <a:t>Manter unidade gráfica.</a:t>
            </a:r>
          </a:p>
          <a:p>
            <a:pPr marL="457200" indent="-457200">
              <a:buFont typeface="+mj-lt"/>
              <a:buAutoNum type="arabicPeriod"/>
            </a:pPr>
            <a:r>
              <a:rPr lang="pt-PT" dirty="0" smtClean="0"/>
              <a:t>Não apresentar demasiados slides.</a:t>
            </a:r>
          </a:p>
          <a:p>
            <a:pPr marL="457200" indent="-457200">
              <a:buFont typeface="+mj-lt"/>
              <a:buAutoNum type="arabicPeriod"/>
            </a:pPr>
            <a:r>
              <a:rPr lang="pt-PT" dirty="0" smtClean="0"/>
              <a:t>Não usar a animação só para obter a atenção.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Normas para composição equilibrada do diapositivo</a:t>
            </a:r>
            <a:endParaRPr lang="pt-PT" dirty="0"/>
          </a:p>
        </p:txBody>
      </p:sp>
      <p:sp>
        <p:nvSpPr>
          <p:cNvPr id="5" name="Subtítulo 4"/>
          <p:cNvSpPr>
            <a:spLocks noGrp="1"/>
          </p:cNvSpPr>
          <p:nvPr>
            <p:ph idx="1"/>
          </p:nvPr>
        </p:nvSpPr>
        <p:spPr>
          <a:xfrm>
            <a:off x="914400" y="2143116"/>
            <a:ext cx="7772400" cy="421244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pt-PT" dirty="0" smtClean="0"/>
              <a:t>Não deve apresentar ,muitas imagens, tabelas ou blocos de textos que encham o diapositivo.</a:t>
            </a:r>
          </a:p>
          <a:p>
            <a:pPr marL="457200" indent="-457200">
              <a:buFont typeface="+mj-lt"/>
              <a:buAutoNum type="arabicPeriod"/>
            </a:pPr>
            <a:r>
              <a:rPr lang="pt-PT" dirty="0" smtClean="0"/>
              <a:t>Frases breves, directas, e de compreensão imediata.</a:t>
            </a:r>
          </a:p>
          <a:p>
            <a:pPr marL="457200" indent="-457200">
              <a:buFont typeface="+mj-lt"/>
              <a:buAutoNum type="arabicPeriod"/>
            </a:pPr>
            <a:r>
              <a:rPr lang="pt-PT" dirty="0" smtClean="0"/>
              <a:t>Atenção às gralhas ortográficas.</a:t>
            </a:r>
          </a:p>
          <a:p>
            <a:pPr marL="457200" indent="-457200">
              <a:buFont typeface="+mj-lt"/>
              <a:buAutoNum type="arabicPeriod"/>
            </a:pPr>
            <a:r>
              <a:rPr lang="pt-PT" dirty="0" smtClean="0"/>
              <a:t>Escolher um tipo de letra de fácil leitura.</a:t>
            </a:r>
          </a:p>
          <a:p>
            <a:pPr marL="457200" indent="-457200">
              <a:buFont typeface="+mj-lt"/>
              <a:buAutoNum type="arabicPeriod"/>
            </a:pPr>
            <a:r>
              <a:rPr lang="pt-PT" dirty="0" smtClean="0"/>
              <a:t>Escolher cores fáceis de visualizar.</a:t>
            </a:r>
          </a:p>
          <a:p>
            <a:pPr marL="457200" indent="-457200">
              <a:buFont typeface="+mj-lt"/>
              <a:buAutoNum type="arabicPeriod"/>
            </a:pPr>
            <a:endParaRPr lang="pt-PT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smtClean="0"/>
              <a:t>Conclusão</a:t>
            </a:r>
            <a:endParaRPr lang="pt-PT" dirty="0"/>
          </a:p>
        </p:txBody>
      </p:sp>
      <p:sp>
        <p:nvSpPr>
          <p:cNvPr id="5" name="Subtítulo 4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PT" dirty="0" smtClean="0"/>
              <a:t>A composição gráfica é importante para o sucesso da nossa apresentação.</a:t>
            </a:r>
          </a:p>
          <a:p>
            <a:r>
              <a:rPr lang="pt-PT" dirty="0" smtClean="0"/>
              <a:t>As estruturas pré-definidas do PowerPoint cumprem as normas para uma boa apresentação.</a:t>
            </a:r>
          </a:p>
          <a:p>
            <a:r>
              <a:rPr lang="pt-PT" dirty="0" smtClean="0"/>
              <a:t>Se apresentação for agradável esteticamente e de leitura acessível a todo o público, conseguimos cativar o público/ espectador e a nossa mensagem é transmitida com sucesso!</a:t>
            </a:r>
            <a:endParaRPr lang="pt-PT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Confluê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38</TotalTime>
  <Words>406</Words>
  <Application>Microsoft Office PowerPoint</Application>
  <PresentationFormat>Apresentação no Ecrã (4:3)</PresentationFormat>
  <Paragraphs>51</Paragraphs>
  <Slides>8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dos diapositivos</vt:lpstr>
      </vt:variant>
      <vt:variant>
        <vt:i4>8</vt:i4>
      </vt:variant>
    </vt:vector>
  </HeadingPairs>
  <TitlesOfParts>
    <vt:vector size="9" baseType="lpstr">
      <vt:lpstr>Metro</vt:lpstr>
      <vt:lpstr>MegaExpansão - Técnico Informático de Sistemas</vt:lpstr>
      <vt:lpstr>O que é o PowerPoint ?</vt:lpstr>
      <vt:lpstr>O que podemos fazer com o PowerPoint ?</vt:lpstr>
      <vt:lpstr>Criação de uma Apresentação a partir de um tema pré-definido</vt:lpstr>
      <vt:lpstr>Objectivos de uma Apresentação</vt:lpstr>
      <vt:lpstr>Regras para elaborar a apresentação</vt:lpstr>
      <vt:lpstr>Normas para composição equilibrada do diapositivo</vt:lpstr>
      <vt:lpstr>Conclusão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MegaExpansão - Técnico Informático de Sistemas</dc:title>
  <dc:creator>PC</dc:creator>
  <cp:lastModifiedBy>PC</cp:lastModifiedBy>
  <cp:revision>6</cp:revision>
  <dcterms:created xsi:type="dcterms:W3CDTF">2009-09-09T14:25:37Z</dcterms:created>
  <dcterms:modified xsi:type="dcterms:W3CDTF">2009-09-14T11:06:01Z</dcterms:modified>
</cp:coreProperties>
</file>